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E5018-EF55-495D-82EF-1F92B98DDAC8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57B6C-A690-44B4-9730-B11CA0241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0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3FACC-EC05-946C-9CEE-E49DB7E5D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E75A3-B710-3F59-CB54-8F9FA024F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FEBB6-7305-5FD6-FAF0-1E9BF864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F530B9-1059-EF22-AF5D-2D584BB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1E98A-9E8B-8D10-29AB-C07FB8D5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5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8CB82-BE9F-A518-C17D-334ABA85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549334-262E-1E49-38F2-2B2102244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729CA-C946-2D8C-4532-F452D049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A19C8-77A0-DFA4-ABD2-05AF44B8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BA496-D09F-B440-F882-DD01087A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0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92BF46-1E07-4F41-DD83-042E2E98B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B3BF9B-D120-6546-9318-395EE8160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488AF-CE62-6B64-6E94-D75B0E33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C1322-7AFF-55B3-838B-7A754A86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84B56-81A8-6824-544E-6378B55F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BF9B-3DE7-C568-39F1-0DFE84BE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38A87-E0A2-C9DB-4CEB-0103B5A6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1C94E-5471-7289-45B3-8E1445E1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3C4BC-38C5-6D62-A9C7-9B5FE97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B3F0C-4E21-9172-D5D8-597AFE8E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8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85DD5-4F82-1F1B-81D3-476CBC7F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9E39DD-C5A8-7662-D4CA-66D3FCD0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C7170-F029-3DCB-CA3D-F4069F48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0219-62AB-3116-0F41-98DD02F6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03BD49-DAE7-D15D-7E18-067BB490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C617F-AB5C-97FB-9952-C03A9F0E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56B67-B378-C692-C579-E978A04B0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493D0D-1A19-AEB5-89A1-DDB9C1362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4E244-2343-25CE-42C0-5FBE8227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F648FC-7282-E893-35E4-F37408DE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842862-F8C5-10AF-F0A6-FBA3D0E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B979A-D208-83C7-BCF1-4263F84B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B773D-D483-3F03-F7FA-62237FEA4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4E78A2-A9CE-7CDF-7C42-4171C83C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AA32DB-7898-419B-451C-A43202E46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900287-B7CC-A622-431C-7103343D2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34A2B0-ABEF-8BE2-41C5-B337EE62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21AE5B-09C5-92A2-6928-FF41A9FE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F51565-451B-626A-8813-DADD0F6C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9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B555B-B6E5-3E01-02EC-26E796F9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CF8EB1-2F18-ADC3-9B5A-75567988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DEA37E-AB50-1D1F-0042-F5F6A4E3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D1F42D-22C8-D3FD-0B08-A22F6EC2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8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EC0252-756C-9CA3-811E-8677E0D9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0E6851-F6B7-EC35-9285-C8CB9FFB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D33AFE-7723-501E-7EB5-0655C8D1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2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F4049-0C54-C4D0-64F8-D6F3FFFF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DA929-1788-FAEC-9AD0-181336E6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CE97D2-5A13-0DD2-6D89-C1716B739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B5AFF-49F5-BEEA-7AE6-A4BBA32F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F2CEB7-8A5E-C44B-A691-6D398C73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BB4EA1-A14E-AD0E-D2A7-A8E9E2D4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8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1B73F-2E99-955F-3F54-6111D278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1FDC26-60AF-8405-90B4-F78044B59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69382-0F5E-D683-D74D-DBC2AB038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D4F361-188D-569E-0C9D-41345E3B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26F9F-6431-51D7-7B29-D685663B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83CCF-8AFD-2B8E-9C1B-4FB3C395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92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2F6159-5BF1-AE3E-165F-0E3A68D6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031D5-245C-6829-0C60-3A26EF559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61A87-0DA0-5FEA-C7C4-69298F2B0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55E6B-D17C-4B21-B356-0E828AFB2B62}" type="datetimeFigureOut">
              <a:rPr lang="zh-CN" altLang="en-US" smtClean="0"/>
              <a:t>2025-01-27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72CBE-977A-F0DF-CC7C-0EB8907F1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E4391-74CF-63FD-20D8-8AF42B876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EB12-1B57-4B3C-9DF1-0981BEE8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8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3C34A-FFCB-2C20-7613-5033845F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77"/>
            <a:ext cx="10640680" cy="1321611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B0E843-935C-E4A1-650B-A50E8A835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34" r="-285"/>
          <a:stretch/>
        </p:blipFill>
        <p:spPr>
          <a:xfrm>
            <a:off x="0" y="-81574"/>
            <a:ext cx="12337020" cy="6939574"/>
          </a:xfr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1CD81F5-269B-C14A-111B-CCD0CA00CCF9}"/>
              </a:ext>
            </a:extLst>
          </p:cNvPr>
          <p:cNvCxnSpPr>
            <a:cxnSpLocks/>
          </p:cNvCxnSpPr>
          <p:nvPr/>
        </p:nvCxnSpPr>
        <p:spPr>
          <a:xfrm flipH="1">
            <a:off x="5535827" y="4448432"/>
            <a:ext cx="2726724" cy="107092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63FFE8D-E0F9-CF6F-EFBD-EFB39396A7D2}"/>
              </a:ext>
            </a:extLst>
          </p:cNvPr>
          <p:cNvSpPr txBox="1"/>
          <p:nvPr/>
        </p:nvSpPr>
        <p:spPr>
          <a:xfrm rot="21349476">
            <a:off x="6522477" y="447087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4004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9C12F4D-886C-82B7-ADF6-D7DCF11D857F}"/>
              </a:ext>
            </a:extLst>
          </p:cNvPr>
          <p:cNvCxnSpPr>
            <a:cxnSpLocks/>
          </p:cNvCxnSpPr>
          <p:nvPr/>
        </p:nvCxnSpPr>
        <p:spPr>
          <a:xfrm flipH="1">
            <a:off x="3937686" y="1581665"/>
            <a:ext cx="5807676" cy="323206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EC83D70-EFD8-DB2D-2EF1-7C675E8EF48A}"/>
              </a:ext>
            </a:extLst>
          </p:cNvPr>
          <p:cNvSpPr txBox="1"/>
          <p:nvPr/>
        </p:nvSpPr>
        <p:spPr>
          <a:xfrm rot="21349476">
            <a:off x="6369851" y="1755559"/>
            <a:ext cx="8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35042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0C572C-81EF-004E-3163-FCF911651F53}"/>
              </a:ext>
            </a:extLst>
          </p:cNvPr>
          <p:cNvCxnSpPr>
            <a:cxnSpLocks/>
          </p:cNvCxnSpPr>
          <p:nvPr/>
        </p:nvCxnSpPr>
        <p:spPr>
          <a:xfrm>
            <a:off x="5331111" y="1954466"/>
            <a:ext cx="189470" cy="4009897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858844B-255A-2DBA-8795-138E24D8EFA0}"/>
              </a:ext>
            </a:extLst>
          </p:cNvPr>
          <p:cNvSpPr txBox="1"/>
          <p:nvPr/>
        </p:nvSpPr>
        <p:spPr>
          <a:xfrm rot="5400000">
            <a:off x="4941497" y="389529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5135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589274E-EA39-6CCF-098B-F9177EA2E55E}"/>
              </a:ext>
            </a:extLst>
          </p:cNvPr>
          <p:cNvCxnSpPr>
            <a:cxnSpLocks/>
          </p:cNvCxnSpPr>
          <p:nvPr/>
        </p:nvCxnSpPr>
        <p:spPr>
          <a:xfrm flipH="1" flipV="1">
            <a:off x="9745362" y="0"/>
            <a:ext cx="469557" cy="6228142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017A552-F4FB-BA94-66D8-907ABD3D73CD}"/>
              </a:ext>
            </a:extLst>
          </p:cNvPr>
          <p:cNvSpPr txBox="1"/>
          <p:nvPr/>
        </p:nvSpPr>
        <p:spPr>
          <a:xfrm rot="5178890">
            <a:off x="9341668" y="3218275"/>
            <a:ext cx="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51612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23E438D-CE43-392C-08E6-5F760EC8A8D4}"/>
              </a:ext>
            </a:extLst>
          </p:cNvPr>
          <p:cNvCxnSpPr>
            <a:cxnSpLocks/>
          </p:cNvCxnSpPr>
          <p:nvPr/>
        </p:nvCxnSpPr>
        <p:spPr>
          <a:xfrm>
            <a:off x="8433446" y="1748481"/>
            <a:ext cx="64660" cy="4932405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2BAA103-6E91-FA0E-1AC1-A9E4ABFE403F}"/>
              </a:ext>
            </a:extLst>
          </p:cNvPr>
          <p:cNvSpPr txBox="1"/>
          <p:nvPr/>
        </p:nvSpPr>
        <p:spPr>
          <a:xfrm rot="5400000">
            <a:off x="8009034" y="3718451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5210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629E827-85FD-29C0-AEB8-C12E9845875B}"/>
              </a:ext>
            </a:extLst>
          </p:cNvPr>
          <p:cNvCxnSpPr>
            <a:cxnSpLocks/>
          </p:cNvCxnSpPr>
          <p:nvPr/>
        </p:nvCxnSpPr>
        <p:spPr>
          <a:xfrm>
            <a:off x="7092778" y="3089189"/>
            <a:ext cx="170150" cy="3661719"/>
          </a:xfrm>
          <a:prstGeom prst="straightConnector1">
            <a:avLst/>
          </a:prstGeom>
          <a:ln w="508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B0B10C2-38E4-49EC-52F6-DB4306A9A522}"/>
              </a:ext>
            </a:extLst>
          </p:cNvPr>
          <p:cNvSpPr txBox="1"/>
          <p:nvPr/>
        </p:nvSpPr>
        <p:spPr>
          <a:xfrm rot="5400000">
            <a:off x="6685559" y="3976804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8905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1361C52-E2E8-8903-F1C7-D8A767796777}"/>
              </a:ext>
            </a:extLst>
          </p:cNvPr>
          <p:cNvCxnSpPr>
            <a:cxnSpLocks/>
          </p:cNvCxnSpPr>
          <p:nvPr/>
        </p:nvCxnSpPr>
        <p:spPr>
          <a:xfrm>
            <a:off x="3695669" y="369077"/>
            <a:ext cx="305699" cy="6311809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DC932FE-D088-144A-AF43-0794B360FB5F}"/>
              </a:ext>
            </a:extLst>
          </p:cNvPr>
          <p:cNvSpPr txBox="1"/>
          <p:nvPr/>
        </p:nvSpPr>
        <p:spPr>
          <a:xfrm rot="5400000">
            <a:off x="3269175" y="3551929"/>
            <a:ext cx="81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63030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78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B3B9F-1BD3-47C0-BDE1-170862FAF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C3C4B-18DE-9129-48DA-89E6CE3A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77"/>
            <a:ext cx="10640680" cy="1321611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5A7E7C-F841-32A4-650A-D4E8F40A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34" r="-285"/>
          <a:stretch/>
        </p:blipFill>
        <p:spPr>
          <a:xfrm>
            <a:off x="0" y="-81574"/>
            <a:ext cx="12337020" cy="6939574"/>
          </a:xfr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1F3CA7A-011D-DE36-B199-6959F80E7EFA}"/>
              </a:ext>
            </a:extLst>
          </p:cNvPr>
          <p:cNvCxnSpPr>
            <a:cxnSpLocks/>
          </p:cNvCxnSpPr>
          <p:nvPr/>
        </p:nvCxnSpPr>
        <p:spPr>
          <a:xfrm flipH="1">
            <a:off x="5535827" y="4448432"/>
            <a:ext cx="2726724" cy="107092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12C6DCC-5DFE-3E09-4EF4-675239DD71C6}"/>
              </a:ext>
            </a:extLst>
          </p:cNvPr>
          <p:cNvSpPr txBox="1"/>
          <p:nvPr/>
        </p:nvSpPr>
        <p:spPr>
          <a:xfrm rot="21349476">
            <a:off x="6522477" y="447087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4004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2BBDAA-CA91-86D6-42C4-21F9C514AD1D}"/>
              </a:ext>
            </a:extLst>
          </p:cNvPr>
          <p:cNvCxnSpPr>
            <a:cxnSpLocks/>
          </p:cNvCxnSpPr>
          <p:nvPr/>
        </p:nvCxnSpPr>
        <p:spPr>
          <a:xfrm flipH="1">
            <a:off x="3937686" y="1581665"/>
            <a:ext cx="5807676" cy="323206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11F563-5E81-E399-2416-ACC8514A5B6F}"/>
              </a:ext>
            </a:extLst>
          </p:cNvPr>
          <p:cNvSpPr txBox="1"/>
          <p:nvPr/>
        </p:nvSpPr>
        <p:spPr>
          <a:xfrm rot="21349476">
            <a:off x="6369851" y="1755559"/>
            <a:ext cx="8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35042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B5C8349-E1CA-F239-C2ED-9C22A8DB53D6}"/>
              </a:ext>
            </a:extLst>
          </p:cNvPr>
          <p:cNvCxnSpPr>
            <a:cxnSpLocks/>
          </p:cNvCxnSpPr>
          <p:nvPr/>
        </p:nvCxnSpPr>
        <p:spPr>
          <a:xfrm>
            <a:off x="5331111" y="1954466"/>
            <a:ext cx="189470" cy="4009897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743A221-0394-ECE4-6A72-F4B8AA11F262}"/>
              </a:ext>
            </a:extLst>
          </p:cNvPr>
          <p:cNvSpPr txBox="1"/>
          <p:nvPr/>
        </p:nvSpPr>
        <p:spPr>
          <a:xfrm rot="5400000">
            <a:off x="4941497" y="389529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5135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0FB86CC-A0F3-0B02-EA48-9A4AAC008A02}"/>
              </a:ext>
            </a:extLst>
          </p:cNvPr>
          <p:cNvCxnSpPr>
            <a:cxnSpLocks/>
          </p:cNvCxnSpPr>
          <p:nvPr/>
        </p:nvCxnSpPr>
        <p:spPr>
          <a:xfrm flipH="1" flipV="1">
            <a:off x="9745362" y="0"/>
            <a:ext cx="469557" cy="6228142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FC31C2F-3ECE-01C6-9032-F94BEF8C7816}"/>
              </a:ext>
            </a:extLst>
          </p:cNvPr>
          <p:cNvSpPr txBox="1"/>
          <p:nvPr/>
        </p:nvSpPr>
        <p:spPr>
          <a:xfrm rot="5178890">
            <a:off x="9341668" y="3218275"/>
            <a:ext cx="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51612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413FAD9-A00E-EF93-217B-3C54351711E1}"/>
              </a:ext>
            </a:extLst>
          </p:cNvPr>
          <p:cNvCxnSpPr>
            <a:cxnSpLocks/>
          </p:cNvCxnSpPr>
          <p:nvPr/>
        </p:nvCxnSpPr>
        <p:spPr>
          <a:xfrm>
            <a:off x="8433446" y="1748481"/>
            <a:ext cx="64660" cy="4932405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2D502FE-89ED-4868-C591-361EDD3AC710}"/>
              </a:ext>
            </a:extLst>
          </p:cNvPr>
          <p:cNvSpPr txBox="1"/>
          <p:nvPr/>
        </p:nvSpPr>
        <p:spPr>
          <a:xfrm rot="5400000">
            <a:off x="8009034" y="3718451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5210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C9C75B4-0D1C-1793-EBC1-DA62A4D41E6B}"/>
              </a:ext>
            </a:extLst>
          </p:cNvPr>
          <p:cNvCxnSpPr>
            <a:cxnSpLocks/>
          </p:cNvCxnSpPr>
          <p:nvPr/>
        </p:nvCxnSpPr>
        <p:spPr>
          <a:xfrm>
            <a:off x="7091464" y="3132306"/>
            <a:ext cx="171464" cy="3618602"/>
          </a:xfrm>
          <a:prstGeom prst="straightConnector1">
            <a:avLst/>
          </a:prstGeom>
          <a:ln w="508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71169EC-4996-9AD5-9821-40BBD82C26F7}"/>
              </a:ext>
            </a:extLst>
          </p:cNvPr>
          <p:cNvSpPr txBox="1"/>
          <p:nvPr/>
        </p:nvSpPr>
        <p:spPr>
          <a:xfrm rot="5223968">
            <a:off x="6665855" y="398406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8905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C150963-A804-FAB3-B676-4D77BA74BD8E}"/>
              </a:ext>
            </a:extLst>
          </p:cNvPr>
          <p:cNvCxnSpPr>
            <a:cxnSpLocks/>
          </p:cNvCxnSpPr>
          <p:nvPr/>
        </p:nvCxnSpPr>
        <p:spPr>
          <a:xfrm>
            <a:off x="3695669" y="369077"/>
            <a:ext cx="305699" cy="6311809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A5672BF-439D-09B8-B588-D352A0CC878A}"/>
              </a:ext>
            </a:extLst>
          </p:cNvPr>
          <p:cNvSpPr txBox="1"/>
          <p:nvPr/>
        </p:nvSpPr>
        <p:spPr>
          <a:xfrm rot="5400000">
            <a:off x="3269175" y="3551929"/>
            <a:ext cx="81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63030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BCA7DD9-1E96-ABF3-92D4-73053D667147}"/>
              </a:ext>
            </a:extLst>
          </p:cNvPr>
          <p:cNvCxnSpPr>
            <a:cxnSpLocks/>
          </p:cNvCxnSpPr>
          <p:nvPr/>
        </p:nvCxnSpPr>
        <p:spPr>
          <a:xfrm flipV="1">
            <a:off x="5535827" y="2889115"/>
            <a:ext cx="2726724" cy="132515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1EB049E-0703-270E-ABDC-E10578FB569A}"/>
              </a:ext>
            </a:extLst>
          </p:cNvPr>
          <p:cNvCxnSpPr>
            <a:cxnSpLocks/>
          </p:cNvCxnSpPr>
          <p:nvPr/>
        </p:nvCxnSpPr>
        <p:spPr>
          <a:xfrm flipV="1">
            <a:off x="5642655" y="5990598"/>
            <a:ext cx="1497351" cy="84441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9AD596D-9D7A-0F49-6BE5-7246F59FBD1F}"/>
              </a:ext>
            </a:extLst>
          </p:cNvPr>
          <p:cNvCxnSpPr>
            <a:cxnSpLocks/>
          </p:cNvCxnSpPr>
          <p:nvPr/>
        </p:nvCxnSpPr>
        <p:spPr>
          <a:xfrm flipV="1">
            <a:off x="5642655" y="5276335"/>
            <a:ext cx="1440989" cy="38394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C641113-FA54-A1B7-572E-8F09F87CCC1A}"/>
              </a:ext>
            </a:extLst>
          </p:cNvPr>
          <p:cNvCxnSpPr>
            <a:cxnSpLocks/>
          </p:cNvCxnSpPr>
          <p:nvPr/>
        </p:nvCxnSpPr>
        <p:spPr>
          <a:xfrm>
            <a:off x="8608979" y="2889115"/>
            <a:ext cx="1225685" cy="0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34A14B0-9D6F-F32B-3E87-FA54422F91CA}"/>
              </a:ext>
            </a:extLst>
          </p:cNvPr>
          <p:cNvSpPr txBox="1"/>
          <p:nvPr/>
        </p:nvSpPr>
        <p:spPr>
          <a:xfrm rot="21358773">
            <a:off x="6013100" y="2585925"/>
            <a:ext cx="183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[5135,8905,5210]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25149DC-1CA2-7AD0-B6C5-981FF3DB1E40}"/>
              </a:ext>
            </a:extLst>
          </p:cNvPr>
          <p:cNvCxnSpPr>
            <a:cxnSpLocks/>
          </p:cNvCxnSpPr>
          <p:nvPr/>
        </p:nvCxnSpPr>
        <p:spPr>
          <a:xfrm flipV="1">
            <a:off x="5517850" y="3742441"/>
            <a:ext cx="1511792" cy="49319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2D5D92F-85B4-06F7-9537-7F093134F99E}"/>
              </a:ext>
            </a:extLst>
          </p:cNvPr>
          <p:cNvSpPr txBox="1"/>
          <p:nvPr/>
        </p:nvSpPr>
        <p:spPr>
          <a:xfrm>
            <a:off x="5593728" y="3409467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[5135,8905]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0C4C6AF-8F78-0A6F-40B8-41FBB3524779}"/>
              </a:ext>
            </a:extLst>
          </p:cNvPr>
          <p:cNvSpPr txBox="1"/>
          <p:nvPr/>
        </p:nvSpPr>
        <p:spPr>
          <a:xfrm>
            <a:off x="5707455" y="4903729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[5135,8905]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323E069-629A-F2A6-1CEA-46D7EB5A8862}"/>
              </a:ext>
            </a:extLst>
          </p:cNvPr>
          <p:cNvSpPr txBox="1"/>
          <p:nvPr/>
        </p:nvSpPr>
        <p:spPr>
          <a:xfrm rot="21351758">
            <a:off x="5755038" y="5660814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[5135,8905]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307D67E-02BE-E624-5070-B1C4D36FDBBC}"/>
              </a:ext>
            </a:extLst>
          </p:cNvPr>
          <p:cNvSpPr txBox="1"/>
          <p:nvPr/>
        </p:nvSpPr>
        <p:spPr>
          <a:xfrm>
            <a:off x="8562216" y="2490266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[5210,51612]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7344583-1C11-E493-D385-31CF4A18F6C4}"/>
              </a:ext>
            </a:extLst>
          </p:cNvPr>
          <p:cNvCxnSpPr>
            <a:cxnSpLocks/>
          </p:cNvCxnSpPr>
          <p:nvPr/>
        </p:nvCxnSpPr>
        <p:spPr>
          <a:xfrm flipV="1">
            <a:off x="7376541" y="5919498"/>
            <a:ext cx="946032" cy="44865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912F3D37-19FE-5B31-E04D-0E4239F1D278}"/>
              </a:ext>
            </a:extLst>
          </p:cNvPr>
          <p:cNvSpPr txBox="1"/>
          <p:nvPr/>
        </p:nvSpPr>
        <p:spPr>
          <a:xfrm rot="21437108">
            <a:off x="7159620" y="5542960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[8905,5210]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60C8288-FFE8-CF68-AF36-3C6939F9F744}"/>
              </a:ext>
            </a:extLst>
          </p:cNvPr>
          <p:cNvCxnSpPr>
            <a:cxnSpLocks/>
          </p:cNvCxnSpPr>
          <p:nvPr/>
        </p:nvCxnSpPr>
        <p:spPr>
          <a:xfrm flipV="1">
            <a:off x="7387431" y="6706043"/>
            <a:ext cx="946032" cy="44865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3F55FD0-281C-3CA8-4E68-7E7816FF29BD}"/>
              </a:ext>
            </a:extLst>
          </p:cNvPr>
          <p:cNvSpPr txBox="1"/>
          <p:nvPr/>
        </p:nvSpPr>
        <p:spPr>
          <a:xfrm rot="21437108">
            <a:off x="7200842" y="6326711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[8905,5210]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20BB143-8D9A-2845-3A01-DE7C43BD94FE}"/>
              </a:ext>
            </a:extLst>
          </p:cNvPr>
          <p:cNvCxnSpPr>
            <a:cxnSpLocks/>
          </p:cNvCxnSpPr>
          <p:nvPr/>
        </p:nvCxnSpPr>
        <p:spPr>
          <a:xfrm flipV="1">
            <a:off x="8652562" y="6592608"/>
            <a:ext cx="1562357" cy="86185"/>
          </a:xfrm>
          <a:prstGeom prst="straightConnector1">
            <a:avLst/>
          </a:prstGeom>
          <a:ln w="38100" cmpd="dbl">
            <a:solidFill>
              <a:srgbClr val="FF0000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21770171-A91C-8613-B697-22492D48BA35}"/>
              </a:ext>
            </a:extLst>
          </p:cNvPr>
          <p:cNvSpPr txBox="1"/>
          <p:nvPr/>
        </p:nvSpPr>
        <p:spPr>
          <a:xfrm rot="21318103">
            <a:off x="8774135" y="6290308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Garamond" panose="02020404030301010803" pitchFamily="18" charset="0"/>
              </a:rPr>
              <a:t>[5210,51612]</a:t>
            </a:r>
          </a:p>
        </p:txBody>
      </p:sp>
    </p:spTree>
    <p:extLst>
      <p:ext uri="{BB962C8B-B14F-4D97-AF65-F5344CB8AC3E}">
        <p14:creationId xmlns:p14="http://schemas.microsoft.com/office/powerpoint/2010/main" val="125081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FA96-0EBD-DDD9-3353-E8B06376D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CCFA-6A19-3ADE-D230-710B87F9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77"/>
            <a:ext cx="10640680" cy="1321611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ADE527-73BF-F7E5-C1C6-813912F3C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34" r="-285"/>
          <a:stretch/>
        </p:blipFill>
        <p:spPr>
          <a:xfrm>
            <a:off x="0" y="-81574"/>
            <a:ext cx="12337020" cy="6939574"/>
          </a:xfr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4AB2D2-CFC8-6CAA-2979-2796C15D7BFA}"/>
              </a:ext>
            </a:extLst>
          </p:cNvPr>
          <p:cNvCxnSpPr>
            <a:cxnSpLocks/>
          </p:cNvCxnSpPr>
          <p:nvPr/>
        </p:nvCxnSpPr>
        <p:spPr>
          <a:xfrm flipH="1">
            <a:off x="5535827" y="4448432"/>
            <a:ext cx="2726724" cy="107092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1A8B045-526C-40C0-805B-BE1BDEBDD6CF}"/>
              </a:ext>
            </a:extLst>
          </p:cNvPr>
          <p:cNvSpPr txBox="1"/>
          <p:nvPr/>
        </p:nvSpPr>
        <p:spPr>
          <a:xfrm rot="21349476">
            <a:off x="6522477" y="447087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4004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0C5900-B710-7EE9-AB0D-6EEE50663EEC}"/>
              </a:ext>
            </a:extLst>
          </p:cNvPr>
          <p:cNvCxnSpPr>
            <a:cxnSpLocks/>
          </p:cNvCxnSpPr>
          <p:nvPr/>
        </p:nvCxnSpPr>
        <p:spPr>
          <a:xfrm flipH="1">
            <a:off x="3937686" y="1581665"/>
            <a:ext cx="5807676" cy="323206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BAC5B32-EEB4-123F-EBA7-3CEAA39C0D94}"/>
              </a:ext>
            </a:extLst>
          </p:cNvPr>
          <p:cNvSpPr txBox="1"/>
          <p:nvPr/>
        </p:nvSpPr>
        <p:spPr>
          <a:xfrm rot="21349476">
            <a:off x="6369851" y="1755559"/>
            <a:ext cx="8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35042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9A4A78F-1AF7-D719-A28F-F30441E22079}"/>
              </a:ext>
            </a:extLst>
          </p:cNvPr>
          <p:cNvCxnSpPr>
            <a:cxnSpLocks/>
          </p:cNvCxnSpPr>
          <p:nvPr/>
        </p:nvCxnSpPr>
        <p:spPr>
          <a:xfrm>
            <a:off x="5331111" y="1954466"/>
            <a:ext cx="189470" cy="4009897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CFA4E35-F034-6999-F33B-AB6FCE9489A2}"/>
              </a:ext>
            </a:extLst>
          </p:cNvPr>
          <p:cNvSpPr txBox="1"/>
          <p:nvPr/>
        </p:nvSpPr>
        <p:spPr>
          <a:xfrm rot="5400000">
            <a:off x="4941497" y="389529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5135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B4D9DB6-8217-AD43-DB4A-E32F88BEEB63}"/>
              </a:ext>
            </a:extLst>
          </p:cNvPr>
          <p:cNvCxnSpPr>
            <a:cxnSpLocks/>
          </p:cNvCxnSpPr>
          <p:nvPr/>
        </p:nvCxnSpPr>
        <p:spPr>
          <a:xfrm flipH="1" flipV="1">
            <a:off x="9745362" y="0"/>
            <a:ext cx="469557" cy="6228142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3FB7CB6-555B-FD4E-2685-C26AE9B66924}"/>
              </a:ext>
            </a:extLst>
          </p:cNvPr>
          <p:cNvSpPr txBox="1"/>
          <p:nvPr/>
        </p:nvSpPr>
        <p:spPr>
          <a:xfrm rot="5178890">
            <a:off x="9341668" y="3218275"/>
            <a:ext cx="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51612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CA4193-8E2D-3C8C-EB1A-D344D0DB6BEC}"/>
              </a:ext>
            </a:extLst>
          </p:cNvPr>
          <p:cNvCxnSpPr>
            <a:cxnSpLocks/>
          </p:cNvCxnSpPr>
          <p:nvPr/>
        </p:nvCxnSpPr>
        <p:spPr>
          <a:xfrm>
            <a:off x="8433446" y="1748481"/>
            <a:ext cx="64660" cy="4932405"/>
          </a:xfrm>
          <a:prstGeom prst="straightConnector1">
            <a:avLst/>
          </a:prstGeom>
          <a:ln w="381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2C9C13A-B551-5F26-9CD6-2BFA35667E1D}"/>
              </a:ext>
            </a:extLst>
          </p:cNvPr>
          <p:cNvSpPr txBox="1"/>
          <p:nvPr/>
        </p:nvSpPr>
        <p:spPr>
          <a:xfrm rot="5400000">
            <a:off x="8009034" y="3718451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5210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FEA63C3-5A53-45F0-0E78-30BAA6C4B8B8}"/>
              </a:ext>
            </a:extLst>
          </p:cNvPr>
          <p:cNvCxnSpPr>
            <a:cxnSpLocks/>
          </p:cNvCxnSpPr>
          <p:nvPr/>
        </p:nvCxnSpPr>
        <p:spPr>
          <a:xfrm>
            <a:off x="7091464" y="3132306"/>
            <a:ext cx="171464" cy="3618602"/>
          </a:xfrm>
          <a:prstGeom prst="straightConnector1">
            <a:avLst/>
          </a:prstGeom>
          <a:ln w="508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53C1031-7FA5-37F8-345F-FC6FF92D8035}"/>
              </a:ext>
            </a:extLst>
          </p:cNvPr>
          <p:cNvSpPr txBox="1"/>
          <p:nvPr/>
        </p:nvSpPr>
        <p:spPr>
          <a:xfrm rot="5223968">
            <a:off x="6665855" y="3984062"/>
            <a:ext cx="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8905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907734F-B71B-1215-F225-2292A9F2FF6A}"/>
              </a:ext>
            </a:extLst>
          </p:cNvPr>
          <p:cNvCxnSpPr>
            <a:cxnSpLocks/>
          </p:cNvCxnSpPr>
          <p:nvPr/>
        </p:nvCxnSpPr>
        <p:spPr>
          <a:xfrm>
            <a:off x="3695669" y="369077"/>
            <a:ext cx="305699" cy="6311809"/>
          </a:xfrm>
          <a:prstGeom prst="straightConnector1">
            <a:avLst/>
          </a:prstGeom>
          <a:ln w="63500">
            <a:solidFill>
              <a:schemeClr val="tx1"/>
            </a:solidFill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B456652-1CDF-66A4-4F11-8712E3B507CF}"/>
              </a:ext>
            </a:extLst>
          </p:cNvPr>
          <p:cNvSpPr txBox="1"/>
          <p:nvPr/>
        </p:nvSpPr>
        <p:spPr>
          <a:xfrm rot="5400000">
            <a:off x="3269175" y="3551929"/>
            <a:ext cx="81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63030</a:t>
            </a:r>
            <a:endParaRPr lang="zh-CN" altLang="en-US" b="1" dirty="0">
              <a:latin typeface="Garamond" panose="02020404030301010803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073B5A6-FF15-7D7B-EFBA-ACE3643518DF}"/>
              </a:ext>
            </a:extLst>
          </p:cNvPr>
          <p:cNvCxnSpPr>
            <a:cxnSpLocks/>
          </p:cNvCxnSpPr>
          <p:nvPr/>
        </p:nvCxnSpPr>
        <p:spPr>
          <a:xfrm flipV="1">
            <a:off x="5535827" y="2889115"/>
            <a:ext cx="2726724" cy="132515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C8FB172-FC77-B5CE-B013-FF4857148662}"/>
              </a:ext>
            </a:extLst>
          </p:cNvPr>
          <p:cNvCxnSpPr>
            <a:cxnSpLocks/>
          </p:cNvCxnSpPr>
          <p:nvPr/>
        </p:nvCxnSpPr>
        <p:spPr>
          <a:xfrm flipV="1">
            <a:off x="5642655" y="5990598"/>
            <a:ext cx="1497351" cy="84441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20FAF44-C54A-2E24-17DF-830ED1C0153E}"/>
              </a:ext>
            </a:extLst>
          </p:cNvPr>
          <p:cNvCxnSpPr>
            <a:cxnSpLocks/>
          </p:cNvCxnSpPr>
          <p:nvPr/>
        </p:nvCxnSpPr>
        <p:spPr>
          <a:xfrm flipV="1">
            <a:off x="5642655" y="5276335"/>
            <a:ext cx="1440989" cy="38394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2025E04-5C95-B9C3-3A4C-771B4D437DDE}"/>
              </a:ext>
            </a:extLst>
          </p:cNvPr>
          <p:cNvCxnSpPr>
            <a:cxnSpLocks/>
          </p:cNvCxnSpPr>
          <p:nvPr/>
        </p:nvCxnSpPr>
        <p:spPr>
          <a:xfrm>
            <a:off x="8608979" y="2889115"/>
            <a:ext cx="1225685" cy="0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62D760C-94B9-C94A-FAC8-C8A4D2833528}"/>
              </a:ext>
            </a:extLst>
          </p:cNvPr>
          <p:cNvSpPr txBox="1"/>
          <p:nvPr/>
        </p:nvSpPr>
        <p:spPr>
          <a:xfrm rot="21358773">
            <a:off x="6013100" y="2585925"/>
            <a:ext cx="183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6416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A45EA5E-CE9C-0888-942B-56DF58BF3E89}"/>
              </a:ext>
            </a:extLst>
          </p:cNvPr>
          <p:cNvCxnSpPr>
            <a:cxnSpLocks/>
          </p:cNvCxnSpPr>
          <p:nvPr/>
        </p:nvCxnSpPr>
        <p:spPr>
          <a:xfrm flipV="1">
            <a:off x="5517850" y="3742441"/>
            <a:ext cx="1511792" cy="49319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A09D4257-58BE-49F7-8573-E2F5F239E260}"/>
              </a:ext>
            </a:extLst>
          </p:cNvPr>
          <p:cNvSpPr txBox="1"/>
          <p:nvPr/>
        </p:nvSpPr>
        <p:spPr>
          <a:xfrm>
            <a:off x="5593728" y="3409467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7020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6EA025B-0FFB-7B81-2C3C-BCBCF1025666}"/>
              </a:ext>
            </a:extLst>
          </p:cNvPr>
          <p:cNvSpPr txBox="1"/>
          <p:nvPr/>
        </p:nvSpPr>
        <p:spPr>
          <a:xfrm>
            <a:off x="5707455" y="4903729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7020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2B610EA-389B-EC98-B86F-5652AD2984E3}"/>
              </a:ext>
            </a:extLst>
          </p:cNvPr>
          <p:cNvSpPr txBox="1"/>
          <p:nvPr/>
        </p:nvSpPr>
        <p:spPr>
          <a:xfrm rot="21351758">
            <a:off x="5755038" y="5660814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7020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7326343-1510-ADAC-488B-1DB3C30FA19F}"/>
              </a:ext>
            </a:extLst>
          </p:cNvPr>
          <p:cNvSpPr txBox="1"/>
          <p:nvPr/>
        </p:nvSpPr>
        <p:spPr>
          <a:xfrm>
            <a:off x="8562216" y="2490266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28366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D0289FA-EB88-C20E-A0DD-F304A2B60708}"/>
              </a:ext>
            </a:extLst>
          </p:cNvPr>
          <p:cNvCxnSpPr>
            <a:cxnSpLocks/>
          </p:cNvCxnSpPr>
          <p:nvPr/>
        </p:nvCxnSpPr>
        <p:spPr>
          <a:xfrm flipV="1">
            <a:off x="7376541" y="5919498"/>
            <a:ext cx="946032" cy="44865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F146F27-E4AF-3613-A0B8-B86DC41214B6}"/>
              </a:ext>
            </a:extLst>
          </p:cNvPr>
          <p:cNvSpPr txBox="1"/>
          <p:nvPr/>
        </p:nvSpPr>
        <p:spPr>
          <a:xfrm rot="21437108">
            <a:off x="7159620" y="5542960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7057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06BE266-7640-49A4-F08C-EF33FAE30C03}"/>
              </a:ext>
            </a:extLst>
          </p:cNvPr>
          <p:cNvCxnSpPr>
            <a:cxnSpLocks/>
          </p:cNvCxnSpPr>
          <p:nvPr/>
        </p:nvCxnSpPr>
        <p:spPr>
          <a:xfrm flipV="1">
            <a:off x="7387431" y="6706043"/>
            <a:ext cx="946032" cy="44865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BDD747B-F452-7A49-135F-92BBC558BE54}"/>
              </a:ext>
            </a:extLst>
          </p:cNvPr>
          <p:cNvSpPr txBox="1"/>
          <p:nvPr/>
        </p:nvSpPr>
        <p:spPr>
          <a:xfrm rot="21437108">
            <a:off x="7200842" y="6326711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7057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95F7D68-CE79-44A7-4A6E-88B46631D832}"/>
              </a:ext>
            </a:extLst>
          </p:cNvPr>
          <p:cNvCxnSpPr>
            <a:cxnSpLocks/>
          </p:cNvCxnSpPr>
          <p:nvPr/>
        </p:nvCxnSpPr>
        <p:spPr>
          <a:xfrm flipV="1">
            <a:off x="8652562" y="6592608"/>
            <a:ext cx="1562357" cy="86185"/>
          </a:xfrm>
          <a:prstGeom prst="straightConnector1">
            <a:avLst/>
          </a:prstGeom>
          <a:ln w="38100" cmpd="dbl">
            <a:solidFill>
              <a:schemeClr val="tx1"/>
            </a:solidFill>
            <a:prstDash val="lgDash"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BC6FA24F-93EA-ADD5-EC6B-F317E13185E6}"/>
              </a:ext>
            </a:extLst>
          </p:cNvPr>
          <p:cNvSpPr txBox="1"/>
          <p:nvPr/>
        </p:nvSpPr>
        <p:spPr>
          <a:xfrm rot="21318103">
            <a:off x="8774135" y="6290308"/>
            <a:ext cx="131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aramond" panose="02020404030301010803" pitchFamily="18" charset="0"/>
              </a:rPr>
              <a:t>28366</a:t>
            </a:r>
          </a:p>
        </p:txBody>
      </p:sp>
    </p:spTree>
    <p:extLst>
      <p:ext uri="{BB962C8B-B14F-4D97-AF65-F5344CB8AC3E}">
        <p14:creationId xmlns:p14="http://schemas.microsoft.com/office/powerpoint/2010/main" val="194812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CA75B-1D36-698A-778A-8AB7F5B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86" y="328626"/>
            <a:ext cx="5424800" cy="1009651"/>
          </a:xfrm>
        </p:spPr>
        <p:txBody>
          <a:bodyPr>
            <a:normAutofit fontScale="90000"/>
          </a:bodyPr>
          <a:lstStyle/>
          <a:p>
            <a:r>
              <a:rPr lang="en-GB" altLang="zh-CN" b="0" i="0" dirty="0" err="1">
                <a:effectLst/>
                <a:latin typeface="Garamond" panose="02020404030301010803" pitchFamily="18" charset="0"/>
              </a:rPr>
              <a:t>BaltimoreLink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and 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Baltimore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Bike Share</a:t>
            </a:r>
            <a:endParaRPr lang="zh-CN" altLang="en-US" dirty="0">
              <a:latin typeface="Garamond" panose="02020404030301010803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DB1F9-8BE3-97F3-6EAD-0F6E0CCA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8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91B67-40DC-10AC-1117-7CFFAB12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35" t="-182"/>
          <a:stretch/>
        </p:blipFill>
        <p:spPr>
          <a:xfrm>
            <a:off x="283969" y="1517185"/>
            <a:ext cx="8106032" cy="3855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0F5A6-02D2-879C-AA55-49ADE914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673" y="372564"/>
            <a:ext cx="3346056" cy="18793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4521D-FCAF-4973-5643-579317C3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89" y="4232933"/>
            <a:ext cx="3825911" cy="25496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BC4884C-D192-303A-2B67-4A4800641826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2964127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362B1D-7529-C4BD-79C7-F9C3D235C0E5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6310183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97C33CD-BBBA-D4B6-A75C-DA197876C21B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931787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C2BA9E-8440-2222-FB64-60FDA445C2D1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348139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7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58</Words>
  <Application>Microsoft Office PowerPoint</Application>
  <PresentationFormat>宽屏</PresentationFormat>
  <Paragraphs>38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Garamond</vt:lpstr>
      <vt:lpstr>Office 主题​​</vt:lpstr>
      <vt:lpstr>PowerPoint 演示文稿</vt:lpstr>
      <vt:lpstr>PowerPoint 演示文稿</vt:lpstr>
      <vt:lpstr>PowerPoint 演示文稿</vt:lpstr>
      <vt:lpstr>BaltimoreLink and Baltimore Bike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Wangzi Chen</dc:creator>
  <cp:lastModifiedBy>Wangzi Chen</cp:lastModifiedBy>
  <cp:revision>26</cp:revision>
  <dcterms:created xsi:type="dcterms:W3CDTF">2025-01-26T06:38:12Z</dcterms:created>
  <dcterms:modified xsi:type="dcterms:W3CDTF">2025-01-27T05:38:16Z</dcterms:modified>
</cp:coreProperties>
</file>